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7" autoAdjust="0"/>
  </p:normalViewPr>
  <p:slideViewPr>
    <p:cSldViewPr snapToGrid="0">
      <p:cViewPr varScale="1">
        <p:scale>
          <a:sx n="59" d="100"/>
          <a:sy n="59" d="100"/>
        </p:scale>
        <p:origin x="2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BE48B-E9FE-4561-9A7A-A815278DEAA7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B9D5-4779-45D2-B531-9098FF3C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9D5-4779-45D2-B531-9098FF3C7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5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2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6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5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1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2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4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A899-196A-4EEA-8ACB-56584BAB646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F3DDD-8F81-4B38-B293-ACA5BCA1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eg"/><Relationship Id="rId7" Type="http://schemas.openxmlformats.org/officeDocument/2006/relationships/hyperlink" Target="https://www.youtube.com/watch?v=36IBDpTRV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hyperlink" Target="https://www.bing.com/videos/search?q=color+sonf+by+elf+learning&amp;docid=607998087351372909&amp;mid=C34C8ED394518BE22365C34C8ED394518BE22365&amp;view=detail&amp;FORM=VIRE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1" y="-2"/>
            <a:ext cx="10332720" cy="662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Think in English!!! Tim Acadèmia d'anglès: &lt;strong&gt;Numbers&lt;/strong&gt;: 1 to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" y="-1"/>
            <a:ext cx="4955001" cy="3200400"/>
          </a:xfrm>
          <a:prstGeom prst="rect">
            <a:avLst/>
          </a:prstGeom>
        </p:spPr>
      </p:pic>
      <p:pic>
        <p:nvPicPr>
          <p:cNvPr id="4" name="Picture 3" descr="интерактивен курс за ПЪРВОКЛАСНИЦИ „ГОВОРИМ,ПЕЕМ И ЧЕТЕМ ...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66" y="0"/>
            <a:ext cx="2473643" cy="3200400"/>
          </a:xfrm>
          <a:prstGeom prst="rect">
            <a:avLst/>
          </a:prstGeom>
        </p:spPr>
      </p:pic>
      <p:pic>
        <p:nvPicPr>
          <p:cNvPr id="5" name="Picture 4" descr="&lt;strong&gt;Alphabet Chart&lt;/strong&gt; by Kreative Designs by Kristi | Teachers ...">
            <a:hlinkClick r:id="rId7"/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11" y="-3"/>
            <a:ext cx="2433664" cy="3200400"/>
          </a:xfrm>
          <a:prstGeom prst="rect">
            <a:avLst/>
          </a:prstGeom>
        </p:spPr>
      </p:pic>
      <p:pic>
        <p:nvPicPr>
          <p:cNvPr id="9" name="Picture 8" descr="Free Shelf Cliparts, Download Free Clip Art, Free Clip Art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5" y="3749040"/>
            <a:ext cx="2495485" cy="3108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54" y="2194557"/>
            <a:ext cx="2268785" cy="4480560"/>
          </a:xfrm>
          <a:prstGeom prst="rect">
            <a:avLst/>
          </a:prstGeom>
        </p:spPr>
      </p:pic>
      <p:pic>
        <p:nvPicPr>
          <p:cNvPr id="11" name="Picture 10" descr="Table PNG Transparent Images | PNG Al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32" y="2834640"/>
            <a:ext cx="484632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AA49DDD79D1342B5A5553FF90A2DE5" ma:contentTypeVersion="7" ma:contentTypeDescription="Create a new document." ma:contentTypeScope="" ma:versionID="5819bd630095788a3bdca740057e56e6">
  <xsd:schema xmlns:xsd="http://www.w3.org/2001/XMLSchema" xmlns:xs="http://www.w3.org/2001/XMLSchema" xmlns:p="http://schemas.microsoft.com/office/2006/metadata/properties" xmlns:ns3="615fd50b-f5fe-41e4-b962-ca05a4d07c05" xmlns:ns4="5035ea97-2ffa-4518-a1ee-99ecb5f271a5" targetNamespace="http://schemas.microsoft.com/office/2006/metadata/properties" ma:root="true" ma:fieldsID="9b2d5b8214580f75a3e74a468af4ff6e" ns3:_="" ns4:_="">
    <xsd:import namespace="615fd50b-f5fe-41e4-b962-ca05a4d07c05"/>
    <xsd:import namespace="5035ea97-2ffa-4518-a1ee-99ecb5f271a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fd50b-f5fe-41e4-b962-ca05a4d07c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5ea97-2ffa-4518-a1ee-99ecb5f27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A63C6D-2469-48CC-B1C6-82A706D94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5fd50b-f5fe-41e4-b962-ca05a4d07c05"/>
    <ds:schemaRef ds:uri="5035ea97-2ffa-4518-a1ee-99ecb5f27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C5C5D9-551D-49E2-B8EC-4A1A021B12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3E8BA6-B771-483C-A956-A9A0FA8F5217}">
  <ds:schemaRefs>
    <ds:schemaRef ds:uri="http://purl.org/dc/terms/"/>
    <ds:schemaRef ds:uri="5035ea97-2ffa-4518-a1ee-99ecb5f271a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15fd50b-f5fe-41e4-b962-ca05a4d07c0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Lillian D.</dc:creator>
  <cp:lastModifiedBy>Hill, Lillian D.</cp:lastModifiedBy>
  <cp:revision>26</cp:revision>
  <dcterms:created xsi:type="dcterms:W3CDTF">2020-08-26T14:45:01Z</dcterms:created>
  <dcterms:modified xsi:type="dcterms:W3CDTF">2020-08-28T18:06:04Z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0x0101009AAA49DDD79D1342B5A5553FF90A2DE5</vt:lpwstr>
  </property>
</Properties>
</file>